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58" r:id="rId5"/>
    <p:sldId id="263" r:id="rId6"/>
    <p:sldId id="264" r:id="rId7"/>
    <p:sldId id="265" r:id="rId8"/>
    <p:sldId id="261" r:id="rId9"/>
    <p:sldId id="266" r:id="rId10"/>
    <p:sldId id="267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328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2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879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708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66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85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008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922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11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2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47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0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706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60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9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903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17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AB2F3E-EDD5-45BC-82E8-8403A8EB6D41}" type="datetimeFigureOut">
              <a:rPr lang="en-US" smtClean="0"/>
              <a:t>3/10/2019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ED48930-92F4-4133-839A-903F5505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4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73B5-9BF8-4E03-8AFC-3D85C81136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GARBY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BC912-E900-4A01-8B8B-01582462C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2909" y="3657597"/>
            <a:ext cx="2165158" cy="1320802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Group Members:</a:t>
            </a:r>
          </a:p>
          <a:p>
            <a:r>
              <a:rPr lang="en-US" dirty="0"/>
              <a:t>AHAMED  - CODSE172F-012</a:t>
            </a:r>
          </a:p>
          <a:p>
            <a:r>
              <a:rPr lang="en-US" dirty="0"/>
              <a:t>PASINDU  - CODSE172F-023</a:t>
            </a:r>
          </a:p>
          <a:p>
            <a:r>
              <a:rPr lang="en-US" dirty="0"/>
              <a:t>PADMAKANTH - CODSE172F-032</a:t>
            </a:r>
          </a:p>
          <a:p>
            <a:r>
              <a:rPr lang="en-US" dirty="0"/>
              <a:t>DEVIN - CODSE172F-051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6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A88F-F0E5-49CC-8475-D34F131A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the vehicle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7" name="vlc-record-2019-02-26-13h47m22s-VID-20190225-WA0005.mp4-">
            <a:hlinkClick r:id="" action="ppaction://media"/>
            <a:extLst>
              <a:ext uri="{FF2B5EF4-FFF2-40B4-BE49-F238E27FC236}">
                <a16:creationId xmlns:a16="http://schemas.microsoft.com/office/drawing/2014/main" id="{856CC8F0-834C-44D5-B011-746B15F008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0596" y="1744923"/>
            <a:ext cx="8081565" cy="4444861"/>
          </a:xfrm>
        </p:spPr>
      </p:pic>
    </p:spTree>
    <p:extLst>
      <p:ext uri="{BB962C8B-B14F-4D97-AF65-F5344CB8AC3E}">
        <p14:creationId xmlns:p14="http://schemas.microsoft.com/office/powerpoint/2010/main" val="426611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BFD0-28CE-43F7-B722-C27EF117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Future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97FB3-4ECD-4CDB-892D-11BC96512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Development of ROS, AI algorithms necessary for proper decision taking on the image processed. </a:t>
            </a:r>
          </a:p>
          <a:p>
            <a:pPr lvl="0"/>
            <a:r>
              <a:rPr lang="en-US" dirty="0"/>
              <a:t>Enhancement of the performance of the present robots with applied feedback controls to the motor and with better Kinematics models.</a:t>
            </a:r>
          </a:p>
          <a:p>
            <a:pPr lvl="0"/>
            <a:r>
              <a:rPr lang="en-US" dirty="0"/>
              <a:t>Application of better Embedded System modules and Microcontrollers (Raspberry Pi).</a:t>
            </a:r>
          </a:p>
          <a:p>
            <a:pPr lvl="0"/>
            <a:r>
              <a:rPr lang="en-US" dirty="0"/>
              <a:t>Production of commercially viable robot with all the necessary documents included.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2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4BAE-370C-46AC-B7B0-B4D81FDD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E2E25-D5C1-493F-9458-DEB2809E1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the world is moving towards automated robots and AI technologies which replace human beings for multi-task activities. The essence of learning and applying state-of-art technologies is paramount to upgrade the living standards. To facilitate the above ideology, the project “Automated garbage collecting robot (</a:t>
            </a:r>
            <a:r>
              <a:rPr lang="en-US" dirty="0" err="1"/>
              <a:t>Garby</a:t>
            </a:r>
            <a:r>
              <a:rPr lang="en-US" dirty="0"/>
              <a:t>)” was initiated.</a:t>
            </a:r>
          </a:p>
          <a:p>
            <a:r>
              <a:rPr lang="en-US" dirty="0"/>
              <a:t>Conclusively, the project scope is focused on building a working prototype with the basic functions which includes basic movements of robot and the arm, image processing task and fundamental embedded system development. </a:t>
            </a:r>
          </a:p>
        </p:txBody>
      </p:sp>
    </p:spTree>
    <p:extLst>
      <p:ext uri="{BB962C8B-B14F-4D97-AF65-F5344CB8AC3E}">
        <p14:creationId xmlns:p14="http://schemas.microsoft.com/office/powerpoint/2010/main" val="110159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8410-A712-46AB-87C2-525DEC45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357FB-4AC1-4492-A92D-E77CF3FC8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PSoC</a:t>
            </a:r>
            <a:r>
              <a:rPr lang="en-US" dirty="0"/>
              <a:t> OR Arduino</a:t>
            </a:r>
          </a:p>
          <a:p>
            <a:r>
              <a:rPr lang="en-US" dirty="0"/>
              <a:t>Power Supply</a:t>
            </a:r>
          </a:p>
          <a:p>
            <a:r>
              <a:rPr lang="en-US" dirty="0"/>
              <a:t>Servo Motors</a:t>
            </a:r>
          </a:p>
          <a:p>
            <a:r>
              <a:rPr lang="en-US" dirty="0"/>
              <a:t>Motor Driver l298N Dual </a:t>
            </a:r>
          </a:p>
          <a:p>
            <a:r>
              <a:rPr lang="en-US" dirty="0"/>
              <a:t>DC Motors</a:t>
            </a:r>
          </a:p>
          <a:p>
            <a:r>
              <a:rPr lang="en-US" dirty="0"/>
              <a:t>Ultrasonic Sensor</a:t>
            </a:r>
          </a:p>
          <a:p>
            <a:r>
              <a:rPr lang="en-US" dirty="0"/>
              <a:t>HC-06 Bluetooth Module</a:t>
            </a:r>
          </a:p>
          <a:p>
            <a:r>
              <a:rPr lang="en-US" dirty="0"/>
              <a:t>Jumper Wires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F2602-C7F4-4C1A-8036-E58158E69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28" y="2457314"/>
            <a:ext cx="2962690" cy="971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6314C-4C24-47FA-A6E4-DD50913E1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18" y="2457314"/>
            <a:ext cx="1810372" cy="999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BD8B13-7214-410E-BE99-17CE41F1A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15" y="3429000"/>
            <a:ext cx="3095782" cy="1109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29CC93-7ACF-4589-B048-09FE9BE43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56639"/>
            <a:ext cx="1565934" cy="15659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ABFAA-92C9-48B7-949D-AFC836A60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07" y="4367669"/>
            <a:ext cx="1809624" cy="1809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BDBBF3-0200-4860-BBE2-3AA4C1D9C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86" y="4471424"/>
            <a:ext cx="1705869" cy="17058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780353-FF2C-4E71-81C2-BEC27E3128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33" y="5022573"/>
            <a:ext cx="2260701" cy="137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9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248-8961-4389-8582-C362F5E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Block Diagram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26CBF6-6E49-42BC-822D-E2653984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20" y="2121107"/>
            <a:ext cx="6518360" cy="4157570"/>
          </a:xfrm>
        </p:spPr>
      </p:pic>
    </p:spTree>
    <p:extLst>
      <p:ext uri="{BB962C8B-B14F-4D97-AF65-F5344CB8AC3E}">
        <p14:creationId xmlns:p14="http://schemas.microsoft.com/office/powerpoint/2010/main" val="95761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B242-1CA7-465E-84B7-5254AEF8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Developing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C3406108-50AB-4B74-89B4-71E8657F8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46228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B7A8F0EB-117C-4DA2-946F-39CD7958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55" y="2420911"/>
            <a:ext cx="511333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70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19086FA3-3901-46E3-9000-0CECC015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665" y="1031823"/>
            <a:ext cx="433546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538163F3-B5B4-4576-8166-5B04B454F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93" y="2944812"/>
            <a:ext cx="38862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CE8EA04E-1636-4F25-B333-9FBBC50BE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793" y="3485214"/>
            <a:ext cx="3465513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620BDF04-38B4-4FE4-AC69-004CB3A90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28" y="1031823"/>
            <a:ext cx="4901899" cy="3423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754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CA5165-1CEA-4D11-8BE2-74A038940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94" y="730269"/>
            <a:ext cx="4716905" cy="353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EBAE0-A4E8-40B2-BA45-6B5196F8D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11" y="3049706"/>
            <a:ext cx="3947410" cy="2960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CE9D4-11E4-4AD6-8130-5691F405D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43847">
            <a:off x="5897147" y="2026790"/>
            <a:ext cx="3449838" cy="4599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3C0E8C-572E-464C-85CF-09F8FD749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3745"/>
            <a:ext cx="4161743" cy="31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4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3F59-FDDB-42D4-B82E-C5D18D85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5FF07D-7400-4FCF-884B-A76A1F2B75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338" y="2557463"/>
            <a:ext cx="5901324" cy="3317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7077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51F9-31D3-42C2-92E2-49F194CA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Arm </a:t>
            </a:r>
          </a:p>
        </p:txBody>
      </p:sp>
      <p:pic>
        <p:nvPicPr>
          <p:cNvPr id="4" name="VID-20190224-WA0002">
            <a:hlinkClick r:id="" action="ppaction://media"/>
            <a:extLst>
              <a:ext uri="{FF2B5EF4-FFF2-40B4-BE49-F238E27FC236}">
                <a16:creationId xmlns:a16="http://schemas.microsoft.com/office/drawing/2014/main" id="{92A50727-8805-4A88-8C42-257DD7D156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9799" y="2067339"/>
            <a:ext cx="6415662" cy="3528614"/>
          </a:xfrm>
        </p:spPr>
      </p:pic>
    </p:spTree>
    <p:extLst>
      <p:ext uri="{BB962C8B-B14F-4D97-AF65-F5344CB8AC3E}">
        <p14:creationId xmlns:p14="http://schemas.microsoft.com/office/powerpoint/2010/main" val="18391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62</TotalTime>
  <Words>201</Words>
  <Application>Microsoft Office PowerPoint</Application>
  <PresentationFormat>Widescreen</PresentationFormat>
  <Paragraphs>29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Garamond</vt:lpstr>
      <vt:lpstr>Organic</vt:lpstr>
      <vt:lpstr>GARBY</vt:lpstr>
      <vt:lpstr>Introduction </vt:lpstr>
      <vt:lpstr>Components</vt:lpstr>
      <vt:lpstr>Block Diagram </vt:lpstr>
      <vt:lpstr>Developing</vt:lpstr>
      <vt:lpstr>PowerPoint Presentation</vt:lpstr>
      <vt:lpstr>PowerPoint Presentation</vt:lpstr>
      <vt:lpstr>Control Application</vt:lpstr>
      <vt:lpstr>Testing the Arm </vt:lpstr>
      <vt:lpstr>Testing the vehicle  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GARBY</dc:title>
  <dc:creator>Windows User</dc:creator>
  <cp:lastModifiedBy>Windows User</cp:lastModifiedBy>
  <cp:revision>8</cp:revision>
  <dcterms:created xsi:type="dcterms:W3CDTF">2019-02-25T09:47:08Z</dcterms:created>
  <dcterms:modified xsi:type="dcterms:W3CDTF">2019-03-10T14:32:03Z</dcterms:modified>
</cp:coreProperties>
</file>